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0"/>
  </p:notesMasterIdLst>
  <p:sldIdLst>
    <p:sldId id="286" r:id="rId6"/>
    <p:sldId id="287" r:id="rId7"/>
    <p:sldId id="288" r:id="rId8"/>
    <p:sldId id="289" r:id="rId9"/>
  </p:sldIdLst>
  <p:sldSz cx="9144000" cy="6858000" type="screen4x3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3C8"/>
    <a:srgbClr val="005699"/>
    <a:srgbClr val="CCCCCC"/>
    <a:srgbClr val="6D6D6D"/>
    <a:srgbClr val="0A5897"/>
    <a:srgbClr val="074287"/>
    <a:srgbClr val="003A70"/>
    <a:srgbClr val="0A357E"/>
    <a:srgbClr val="062253"/>
    <a:srgbClr val="ED1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8" autoAdjust="0"/>
    <p:restoredTop sz="94663"/>
  </p:normalViewPr>
  <p:slideViewPr>
    <p:cSldViewPr snapToGrid="0" snapToObjects="1">
      <p:cViewPr varScale="1">
        <p:scale>
          <a:sx n="62" d="100"/>
          <a:sy n="62" d="100"/>
        </p:scale>
        <p:origin x="1600" y="5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31D76-39FA-1E48-BF14-0AF622F481B4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90108-9190-4C4E-8963-82A80C5736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8BD8EDB-A8CE-104A-9228-09B5C4939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C8C3718-3D21-C747-8F81-931328D050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6410" y="1555420"/>
            <a:ext cx="2810370" cy="3747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latin typeface="+mj-lt"/>
              </a:defRPr>
            </a:lvl1pPr>
          </a:lstStyle>
          <a:p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6502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D20F0A88-23FA-8446-87FA-A4F82BFCA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6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nature, ice&#10;&#10;Description automatically generated">
            <a:extLst>
              <a:ext uri="{FF2B5EF4-FFF2-40B4-BE49-F238E27FC236}">
                <a16:creationId xmlns:a16="http://schemas.microsoft.com/office/drawing/2014/main" id="{B091F370-2540-1C4D-92E4-F7486178A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A3ED14-0B73-3945-9720-97CFD7298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getable, asparagus&#10;&#10;Description automatically generated">
            <a:extLst>
              <a:ext uri="{FF2B5EF4-FFF2-40B4-BE49-F238E27FC236}">
                <a16:creationId xmlns:a16="http://schemas.microsoft.com/office/drawing/2014/main" id="{02C9DD2E-1F0C-C74C-91E5-17121F3C6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7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getable, asparagus&#10;&#10;Description automatically generated">
            <a:extLst>
              <a:ext uri="{FF2B5EF4-FFF2-40B4-BE49-F238E27FC236}">
                <a16:creationId xmlns:a16="http://schemas.microsoft.com/office/drawing/2014/main" id="{02C9DD2E-1F0C-C74C-91E5-17121F3C6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7283270-1724-9B45-A54D-4A143F1D26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6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288ECFC-77EF-2544-8249-DB9F2F0F323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5819A4-D5D1-E54D-8BC6-B47FA8B32A0E}"/>
              </a:ext>
            </a:extLst>
          </p:cNvPr>
          <p:cNvGrpSpPr/>
          <p:nvPr userDrawn="1"/>
        </p:nvGrpSpPr>
        <p:grpSpPr>
          <a:xfrm>
            <a:off x="7597774" y="6425521"/>
            <a:ext cx="1543940" cy="329060"/>
            <a:chOff x="7620000" y="4897106"/>
            <a:chExt cx="1375013" cy="2467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8EC530-3230-C040-AB53-2C17794762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222798" y="4956453"/>
              <a:ext cx="0" cy="123801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ate Placeholder 3">
              <a:extLst>
                <a:ext uri="{FF2B5EF4-FFF2-40B4-BE49-F238E27FC236}">
                  <a16:creationId xmlns:a16="http://schemas.microsoft.com/office/drawing/2014/main" id="{3616F74F-DD4B-2742-99A2-26E1F49F4AF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225973" y="4897106"/>
              <a:ext cx="769040" cy="2467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6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92FD60B6-5A2D-9C45-91BB-B6FB6C816506}" type="datetime1">
                <a:rPr lang="en-US" sz="933" smtClean="0"/>
                <a:t>7/23/2021</a:t>
              </a:fld>
              <a:endParaRPr lang="en-US" sz="933" dirty="0"/>
            </a:p>
          </p:txBody>
        </p:sp>
        <p:sp>
          <p:nvSpPr>
            <p:cNvPr id="11" name="Date Placeholder 3">
              <a:extLst>
                <a:ext uri="{FF2B5EF4-FFF2-40B4-BE49-F238E27FC236}">
                  <a16:creationId xmlns:a16="http://schemas.microsoft.com/office/drawing/2014/main" id="{548FC9AF-B86F-CF46-B5FD-AC40B71C92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20000" y="4897106"/>
              <a:ext cx="603305" cy="2467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6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33" dirty="0"/>
                <a:t>AAAS.ORG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00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09585" rtl="0" eaLnBrk="1" latinLnBrk="0" hangingPunct="1">
        <a:spcBef>
          <a:spcPct val="0"/>
        </a:spcBef>
        <a:buNone/>
        <a:defRPr sz="3333" kern="1200">
          <a:solidFill>
            <a:srgbClr val="074287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Wingdings" charset="2"/>
        <a:buChar char="§"/>
        <a:defRPr sz="3333" kern="1200">
          <a:solidFill>
            <a:srgbClr val="6D6D6D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6D6D6D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Wingdings" charset="2"/>
        <a:buChar char="§"/>
        <a:defRPr sz="2667" kern="1200">
          <a:solidFill>
            <a:srgbClr val="6D6D6D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6D6D6D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6D6D6D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D7EB2-82FF-4D90-A6C5-C19F2B2CE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71"/>
            <a:ext cx="9109940" cy="67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23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41585-C629-47B3-B3AF-377943A2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6" y="87330"/>
            <a:ext cx="9130723" cy="6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C2A76-8CCE-4969-B10D-242FBF4F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" y="44958"/>
            <a:ext cx="9127236" cy="67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9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FB4CA-7D18-465B-8808-4D42ECD2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44958"/>
            <a:ext cx="9128760" cy="68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3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A357E"/>
      </a:dk1>
      <a:lt1>
        <a:srgbClr val="FFFFFF"/>
      </a:lt1>
      <a:dk2>
        <a:srgbClr val="ED171F"/>
      </a:dk2>
      <a:lt2>
        <a:srgbClr val="FFFFFF"/>
      </a:lt2>
      <a:accent1>
        <a:srgbClr val="0A357E"/>
      </a:accent1>
      <a:accent2>
        <a:srgbClr val="7F837E"/>
      </a:accent2>
      <a:accent3>
        <a:srgbClr val="ED171F"/>
      </a:accent3>
      <a:accent4>
        <a:srgbClr val="6D6D6D"/>
      </a:accent4>
      <a:accent5>
        <a:srgbClr val="D3D3D3"/>
      </a:accent5>
      <a:accent6>
        <a:srgbClr val="000000"/>
      </a:accent6>
      <a:hlink>
        <a:srgbClr val="005699"/>
      </a:hlink>
      <a:folHlink>
        <a:srgbClr val="005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AAS_x0020_Is_x0020_Featured_x003f_ xmlns="5bc92fd1-1d33-4871-a574-60de9479b88c">true</AAAS_x0020_Is_x0020_Featured_x003f_>
    <i23bb704b19947aa826ec0be7ea1f84f xmlns="5bc92fd1-1d33-4871-a574-60de9479b8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Executive Office</TermName>
          <TermId xmlns="http://schemas.microsoft.com/office/infopath/2007/PartnerControls">5d7b17b5-ea6e-47bc-9264-3274d559d0ad</TermId>
        </TermInfo>
      </Terms>
    </i23bb704b19947aa826ec0be7ea1f84f>
    <Finance_x0020_Top_x0020_Docs xmlns="fa289f48-e344-40ef-9021-3845ae536083">false</Finance_x0020_Top_x0020_Docs>
    <TaxCatchAll xmlns="5bc92fd1-1d33-4871-a574-60de9479b88c">
      <Value>236</Value>
      <Value>3</Value>
      <Value>105</Value>
    </TaxCatchAll>
    <c1ffb16f91c148c3b822c4baa01ff622 xmlns="5bc92fd1-1d33-4871-a574-60de9479b8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Branding</TermName>
          <TermId xmlns="http://schemas.microsoft.com/office/infopath/2007/PartnerControls">57976300-ad43-4d51-be09-323620555312</TermId>
        </TermInfo>
      </Terms>
    </c1ffb16f91c148c3b822c4baa01ff622>
    <e5fa1987d56d4d849d1aa2e3b830667e xmlns="5bc92fd1-1d33-4871-a574-60de9479b8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9524fbd0-9f00-468a-b07b-6ac5eecf9293</TermId>
        </TermInfo>
      </Terms>
    </e5fa1987d56d4d849d1aa2e3b830667e>
    <Rollup_x0020_Order xmlns="5bc92fd1-1d33-4871-a574-60de9479b88c">1</Rollup_x0020_Order>
    <_dlc_DocId xmlns="5bc92fd1-1d33-4871-a574-60de9479b88c">P3VATE3NM2ZV-87-617</_dlc_DocId>
    <_dlc_DocIdUrl xmlns="5bc92fd1-1d33-4871-a574-60de9479b88c">
      <Url>http://employeecentral.aaas.org/_layouts/15/DocIdRedir.aspx?ID=P3VATE3NM2ZV-87-617</Url>
      <Description>P3VATE3NM2ZV-87-617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AAS Document" ma:contentTypeID="0x01010037CBE4EF565D884BA6B7BFDB5E9B79C900C744B8549C35064C8A18F602DC163814" ma:contentTypeVersion="5" ma:contentTypeDescription="Base AAAS document content type" ma:contentTypeScope="" ma:versionID="13969bedae90359125b962e29dc491d8">
  <xsd:schema xmlns:xsd="http://www.w3.org/2001/XMLSchema" xmlns:xs="http://www.w3.org/2001/XMLSchema" xmlns:p="http://schemas.microsoft.com/office/2006/metadata/properties" xmlns:ns2="5bc92fd1-1d33-4871-a574-60de9479b88c" xmlns:ns3="fa289f48-e344-40ef-9021-3845ae536083" targetNamespace="http://schemas.microsoft.com/office/2006/metadata/properties" ma:root="true" ma:fieldsID="49f14161a27fbc4407a4b15983598e6c" ns2:_="" ns3:_="">
    <xsd:import namespace="5bc92fd1-1d33-4871-a574-60de9479b88c"/>
    <xsd:import namespace="fa289f48-e344-40ef-9021-3845ae536083"/>
    <xsd:element name="properties">
      <xsd:complexType>
        <xsd:sequence>
          <xsd:element name="documentManagement">
            <xsd:complexType>
              <xsd:all>
                <xsd:element ref="ns2:AAAS_x0020_Is_x0020_Featured_x003f_" minOccurs="0"/>
                <xsd:element ref="ns2:_dlc_DocId" minOccurs="0"/>
                <xsd:element ref="ns2:_dlc_DocIdUrl" minOccurs="0"/>
                <xsd:element ref="ns2:_dlc_DocIdPersistId" minOccurs="0"/>
                <xsd:element ref="ns2:e5fa1987d56d4d849d1aa2e3b830667e" minOccurs="0"/>
                <xsd:element ref="ns2:TaxCatchAll" minOccurs="0"/>
                <xsd:element ref="ns2:TaxCatchAllLabel" minOccurs="0"/>
                <xsd:element ref="ns2:c1ffb16f91c148c3b822c4baa01ff622" minOccurs="0"/>
                <xsd:element ref="ns2:i23bb704b19947aa826ec0be7ea1f84f" minOccurs="0"/>
                <xsd:element ref="ns3:Finance_x0020_Top_x0020_Docs" minOccurs="0"/>
                <xsd:element ref="ns2:Rollup_x0020_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92fd1-1d33-4871-a574-60de9479b88c" elementFormDefault="qualified">
    <xsd:import namespace="http://schemas.microsoft.com/office/2006/documentManagement/types"/>
    <xsd:import namespace="http://schemas.microsoft.com/office/infopath/2007/PartnerControls"/>
    <xsd:element name="AAAS_x0020_Is_x0020_Featured_x003f_" ma:index="5" nillable="true" ma:displayName="AAAS Is Featured?" ma:default="0" ma:description="Indicates whether item is featured on the Home Page" ma:internalName="AAAS_x0020_Is_x0020_Featured_x003F_">
      <xsd:simpleType>
        <xsd:restriction base="dms:Boolean"/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e5fa1987d56d4d849d1aa2e3b830667e" ma:index="11" nillable="true" ma:taxonomy="true" ma:internalName="e5fa1987d56d4d849d1aa2e3b830667e" ma:taxonomyFieldName="AAAS_x0020_Document_x0020_Type" ma:displayName="AAAS Document Type" ma:default="" ma:fieldId="{e5fa1987-d56d-4d84-9d1a-a2e3b830667e}" ma:sspId="b53f8159-8e71-4700-950c-6516fa0615bd" ma:termSetId="55a03c33-bdc9-438d-8063-1e349a0e69c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31c9e00-24ed-4217-9f3e-b2140c0d925d}" ma:internalName="TaxCatchAll" ma:showField="CatchAllData" ma:web="5bc92fd1-1d33-4871-a574-60de9479b8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d31c9e00-24ed-4217-9f3e-b2140c0d925d}" ma:internalName="TaxCatchAllLabel" ma:readOnly="true" ma:showField="CatchAllDataLabel" ma:web="5bc92fd1-1d33-4871-a574-60de9479b8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1ffb16f91c148c3b822c4baa01ff622" ma:index="15" nillable="true" ma:taxonomy="true" ma:internalName="c1ffb16f91c148c3b822c4baa01ff622" ma:taxonomyFieldName="AAAS_x0020_Topic" ma:displayName="AAAS Topic" ma:default="" ma:fieldId="{c1ffb16f-91c1-48c3-b822-c4baa01ff622}" ma:sspId="b53f8159-8e71-4700-950c-6516fa0615bd" ma:termSetId="a20831bd-a65b-492d-ba29-4f35cce244f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23bb704b19947aa826ec0be7ea1f84f" ma:index="17" nillable="true" ma:taxonomy="true" ma:internalName="i23bb704b19947aa826ec0be7ea1f84f" ma:taxonomyFieldName="AAAS_x0020_Department" ma:displayName="AAAS Department" ma:default="" ma:fieldId="{223bb704-b199-47aa-826e-c0be7ea1f84f}" ma:sspId="b53f8159-8e71-4700-950c-6516fa0615bd" ma:termSetId="6dfdd8ef-5659-45b9-bb8e-e42d5d48181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ollup_x0020_Order" ma:index="21" nillable="true" ma:displayName="Rollup Order" ma:decimals="0" ma:default="1" ma:description="Determines the sorting order if this document is included in a rollup." ma:internalName="Rollup_x0020_Order">
      <xsd:simpleType>
        <xsd:restriction base="dms:Number">
          <xsd:maxInclusive value="9999"/>
          <xsd:minInclusive value="1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89f48-e344-40ef-9021-3845ae536083" elementFormDefault="qualified">
    <xsd:import namespace="http://schemas.microsoft.com/office/2006/documentManagement/types"/>
    <xsd:import namespace="http://schemas.microsoft.com/office/infopath/2007/PartnerControls"/>
    <xsd:element name="Finance_x0020_Top_x0020_Docs" ma:index="20" nillable="true" ma:displayName="Finance Top Docs" ma:default="0" ma:internalName="Finance_x0020_Top_x0020_Doc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E0FDC-8152-40B5-94B5-D59758F24171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  <ds:schemaRef ds:uri="fa289f48-e344-40ef-9021-3845ae536083"/>
    <ds:schemaRef ds:uri="http://purl.org/dc/terms/"/>
    <ds:schemaRef ds:uri="http://schemas.microsoft.com/office/2006/metadata/properties"/>
    <ds:schemaRef ds:uri="5bc92fd1-1d33-4871-a574-60de9479b88c"/>
  </ds:schemaRefs>
</ds:datastoreItem>
</file>

<file path=customXml/itemProps2.xml><?xml version="1.0" encoding="utf-8"?>
<ds:datastoreItem xmlns:ds="http://schemas.openxmlformats.org/officeDocument/2006/customXml" ds:itemID="{73E13932-9A7B-461A-9A0A-25F127BEB43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FAA7721-0F41-4A00-92F0-E69A6447E7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B674EBF-F03C-4DEE-8591-C6C793384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c92fd1-1d33-4871-a574-60de9479b88c"/>
    <ds:schemaRef ds:uri="fa289f48-e344-40ef-9021-3845ae5360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2820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AAAS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AAAS PowerPoint Template - Widescreen 16:9</dc:title>
  <dc:creator>Tzeitel Sorrosa</dc:creator>
  <cp:lastModifiedBy>Matthew Hourihan</cp:lastModifiedBy>
  <cp:revision>112</cp:revision>
  <dcterms:created xsi:type="dcterms:W3CDTF">2017-09-01T15:00:26Z</dcterms:created>
  <dcterms:modified xsi:type="dcterms:W3CDTF">2021-07-23T19:31:05Z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0x01010037CBE4EF565D884BA6B7BFDB5E9B79C900C744B8549C35064C8A18F602DC163814</vt:lpwstr>
  </property>
  <property fmtid="{D5CDD505-2E9C-101B-9397-08002B2CF9AE}" pid="3" name="_dlc_DocIdItemGuid">
    <vt:lpwstr>c545da46-c43f-4f23-bd03-f73ab370a510</vt:lpwstr>
  </property>
  <property fmtid="{D5CDD505-2E9C-101B-9397-08002B2CF9AE}" pid="4" name="AAAS Topic">
    <vt:lpwstr>105;#Branding|57976300-ad43-4d51-be09-323620555312</vt:lpwstr>
  </property>
  <property fmtid="{D5CDD505-2E9C-101B-9397-08002B2CF9AE}" pid="5" name="AAAS Document Type">
    <vt:lpwstr>236;#Template|9524fbd0-9f00-468a-b07b-6ac5eecf9293</vt:lpwstr>
  </property>
  <property fmtid="{D5CDD505-2E9C-101B-9397-08002B2CF9AE}" pid="6" name="AAAS Department">
    <vt:lpwstr>3;#Executive Office|5d7b17b5-ea6e-47bc-9264-3274d559d0ad</vt:lpwstr>
  </property>
</Properties>
</file>